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5"/>
  </p:notesMasterIdLst>
  <p:sldIdLst>
    <p:sldId id="311" r:id="rId2"/>
    <p:sldId id="312" r:id="rId3"/>
    <p:sldId id="320" r:id="rId4"/>
  </p:sldIdLst>
  <p:sldSz cx="12192000" cy="6858000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Gibson" pitchFamily="2" charset="77"/>
      <p:regular r:id="rId10"/>
      <p:bold r:id="rId11"/>
      <p:italic r:id="rId12"/>
      <p:boldItalic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arri Horn" initials="BH" lastIdx="1" clrIdx="0">
    <p:extLst>
      <p:ext uri="{19B8F6BF-5375-455C-9EA6-DF929625EA0E}">
        <p15:presenceInfo xmlns:p15="http://schemas.microsoft.com/office/powerpoint/2012/main" userId="Barri Hor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5F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58"/>
    <p:restoredTop sz="91429"/>
  </p:normalViewPr>
  <p:slideViewPr>
    <p:cSldViewPr snapToGrid="0" snapToObjects="1">
      <p:cViewPr varScale="1">
        <p:scale>
          <a:sx n="117" d="100"/>
          <a:sy n="117" d="100"/>
        </p:scale>
        <p:origin x="71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presProps" Target="presProps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EAA293-BF2A-5241-865E-1F7AE22B02AB}" type="datetimeFigureOut">
              <a:rPr lang="en-US" smtClean="0"/>
              <a:t>12/9/19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475DF8-B5D4-9F4B-A2E7-E0DC7C7C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0583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475DF8-B5D4-9F4B-A2E7-E0DC7C7CD51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802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C6D6F11-B721-4744-B430-2C8CD05CA32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4FE5D8-6A46-1B41-BDBC-A6AFACEED6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-1"/>
            <a:ext cx="12192000" cy="1966259"/>
          </a:xfrm>
        </p:spPr>
        <p:txBody>
          <a:bodyPr lIns="0" tIns="0" rIns="0" bIns="0" anchor="b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84375B-D65C-A94C-8290-BE4E91EACB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2058334"/>
            <a:ext cx="12192000" cy="792443"/>
          </a:xfrm>
        </p:spPr>
        <p:txBody>
          <a:bodyPr lIns="0" tIns="0" rIns="0" bIns="0"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9E60B8-B440-D44A-998B-BF7320D857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711593" y="2850777"/>
            <a:ext cx="2781041" cy="27622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3FC3010-E111-1D48-9210-11DCFA859CB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350041" y="3775730"/>
            <a:ext cx="3491918" cy="1464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196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77C90BC-3F57-3C41-A887-82232A22141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67247" y="6045388"/>
            <a:ext cx="750260" cy="745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98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8280B-40B4-E943-8457-735B25D7C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1F30C5-13AF-5242-BC63-AA021862F5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503951-5BE8-A949-BD2A-F0BA7685A3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A87CDE-DE96-9B46-BAF9-847E129A6AE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67247" y="6045388"/>
            <a:ext cx="750260" cy="745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7168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AF60F-8CB4-2846-BB7E-A11231583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DE04A3F-F35A-BF46-A48F-ECB70522F2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AA2B44-EB7B-0844-9F0A-38D7ADC777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83CF10-66FD-624E-BAE4-02B590146CF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425C89-41B4-3F44-A711-7CA0FECED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8FBE35-F753-BA45-899D-D6997A035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14625" y="6307032"/>
            <a:ext cx="698394" cy="365125"/>
          </a:xfrm>
          <a:prstGeom prst="rect">
            <a:avLst/>
          </a:prstGeom>
        </p:spPr>
        <p:txBody>
          <a:bodyPr/>
          <a:lstStyle/>
          <a:p>
            <a:fld id="{F9C06C6F-0AB3-FA43-8B7C-FC98ED343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5891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FE203-C2B5-1D47-B90F-307D847CB1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B28FC6-CF78-5A46-A4C7-9938BB888D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3CB1E62-6719-EB43-980B-A0AFCB6273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67247" y="6045388"/>
            <a:ext cx="750260" cy="745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0715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5DC83A4-EC36-224E-9F79-F339211135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521AB4-36C0-A240-93D1-D2B92A7302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094196E-22DD-BD4B-A4EA-CB9937CFD39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67247" y="6045388"/>
            <a:ext cx="750260" cy="745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365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D35C6A-7B39-5946-80A3-0D64000AA3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12612"/>
            <a:ext cx="10515600" cy="49337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F3C2D3-3BFC-3E42-96AB-DE74536E5F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67247" y="6045388"/>
            <a:ext cx="750260" cy="745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612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24A0663-2E02-3444-839F-8315706C532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B0FC7C-A492-874D-A62D-9AAE26898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0"/>
            <a:ext cx="3695326" cy="6858000"/>
          </a:xfrm>
        </p:spPr>
        <p:txBody>
          <a:bodyPr lIns="0" tIns="0" rIns="0" bIns="0" anchor="ctr" anchorCtr="0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0FE3BCA-41BB-454E-AD18-92182267CA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59026" y="800100"/>
            <a:ext cx="56642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947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24A0663-2E02-3444-839F-8315706C532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B0FC7C-A492-874D-A62D-9AAE26898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0"/>
            <a:ext cx="3695326" cy="6858000"/>
          </a:xfrm>
        </p:spPr>
        <p:txBody>
          <a:bodyPr lIns="0" tIns="0" rIns="0" bIns="0" anchor="ctr" anchorCtr="0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333EA7-3538-4D40-9CBF-931A8DBD29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92650" y="609600"/>
            <a:ext cx="6667500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255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vider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24A0663-2E02-3444-839F-8315706C532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B0FC7C-A492-874D-A62D-9AAE26898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0"/>
            <a:ext cx="3695326" cy="6858000"/>
          </a:xfrm>
        </p:spPr>
        <p:txBody>
          <a:bodyPr lIns="0" tIns="0" rIns="0" bIns="0" anchor="ctr" anchorCtr="0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27A311-60EC-7F4A-B34F-2753158B54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65319" y="412376"/>
            <a:ext cx="6087995" cy="6033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363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02706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B0A747D-618D-E248-9033-69F60E3A3839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0554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55F95-290E-A44B-B8B0-8D91EFDB6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4F8578-A99C-0143-A9E0-13330C6F65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337C3F-1576-FC4F-BCB2-62944A9B0E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DEC0CA-30DD-944F-A7E4-F62A0C083D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E4435DF-A2AA-3F40-AFBA-2162675513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BE909F1-88D4-714C-B7C9-C5BCA294A6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67247" y="6045388"/>
            <a:ext cx="750260" cy="745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02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9C3CF-F322-2747-86A9-2A4D6C6DD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C61DD4-2E78-5247-89D1-21808BE7823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67247" y="6045388"/>
            <a:ext cx="750260" cy="745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095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599818F-1702-AE4A-B80A-760D2C8D0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C34E04-1F7D-5F45-83FF-DF86B22211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781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30166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61" r:id="rId5"/>
    <p:sldLayoutId id="2147483652" r:id="rId6"/>
    <p:sldLayoutId id="214748366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18DBDDE-4D6B-B24B-A10A-DDA87B3E76E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97196" y="591671"/>
            <a:ext cx="11681992" cy="6266329"/>
          </a:xfrm>
          <a:prstGeom prst="rect">
            <a:avLst/>
          </a:prstGeom>
        </p:spPr>
      </p:pic>
      <p:sp>
        <p:nvSpPr>
          <p:cNvPr id="11" name="Title 7">
            <a:extLst>
              <a:ext uri="{FF2B5EF4-FFF2-40B4-BE49-F238E27FC236}">
                <a16:creationId xmlns:a16="http://schemas.microsoft.com/office/drawing/2014/main" id="{249EB796-7EEB-DD45-B76F-1E38588F7D51}"/>
              </a:ext>
            </a:extLst>
          </p:cNvPr>
          <p:cNvSpPr txBox="1">
            <a:spLocks/>
          </p:cNvSpPr>
          <p:nvPr/>
        </p:nvSpPr>
        <p:spPr>
          <a:xfrm>
            <a:off x="389317" y="223416"/>
            <a:ext cx="10015262" cy="7261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Gibson" pitchFamily="2" charset="77"/>
              </a:rPr>
              <a:t>Responder pricing landscape</a:t>
            </a:r>
          </a:p>
        </p:txBody>
      </p:sp>
    </p:spTree>
    <p:extLst>
      <p:ext uri="{BB962C8B-B14F-4D97-AF65-F5344CB8AC3E}">
        <p14:creationId xmlns:p14="http://schemas.microsoft.com/office/powerpoint/2010/main" val="1583341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D86822B-1336-C540-BE80-5FADDAE21F6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61364" y="832030"/>
            <a:ext cx="11914095" cy="5802554"/>
          </a:xfrm>
          <a:prstGeom prst="rect">
            <a:avLst/>
          </a:prstGeom>
        </p:spPr>
      </p:pic>
      <p:sp>
        <p:nvSpPr>
          <p:cNvPr id="6" name="Title 7">
            <a:extLst>
              <a:ext uri="{FF2B5EF4-FFF2-40B4-BE49-F238E27FC236}">
                <a16:creationId xmlns:a16="http://schemas.microsoft.com/office/drawing/2014/main" id="{E05FFF39-FEE6-044B-AE84-CC09B9EB611D}"/>
              </a:ext>
            </a:extLst>
          </p:cNvPr>
          <p:cNvSpPr txBox="1">
            <a:spLocks/>
          </p:cNvSpPr>
          <p:nvPr/>
        </p:nvSpPr>
        <p:spPr>
          <a:xfrm>
            <a:off x="389317" y="223416"/>
            <a:ext cx="10015262" cy="7261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Gibson" pitchFamily="2" charset="77"/>
              </a:rPr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26998103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7">
            <a:extLst>
              <a:ext uri="{FF2B5EF4-FFF2-40B4-BE49-F238E27FC236}">
                <a16:creationId xmlns:a16="http://schemas.microsoft.com/office/drawing/2014/main" id="{E05FFF39-FEE6-044B-AE84-CC09B9EB611D}"/>
              </a:ext>
            </a:extLst>
          </p:cNvPr>
          <p:cNvSpPr txBox="1">
            <a:spLocks/>
          </p:cNvSpPr>
          <p:nvPr/>
        </p:nvSpPr>
        <p:spPr>
          <a:xfrm>
            <a:off x="389317" y="234301"/>
            <a:ext cx="10015262" cy="7261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Gibson" pitchFamily="2" charset="77"/>
              </a:rPr>
              <a:t>Headline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8E7AF9B-A359-7449-8539-C0B86BD9D93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317524" y="1574969"/>
            <a:ext cx="5191288" cy="37080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0DB61E9-F8F0-4D40-9D06-D3359C4385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211" y="1650002"/>
            <a:ext cx="5551104" cy="4117027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416171E-7894-2B41-944C-89B8155EA5B8}"/>
              </a:ext>
            </a:extLst>
          </p:cNvPr>
          <p:cNvCxnSpPr/>
          <p:nvPr/>
        </p:nvCxnSpPr>
        <p:spPr>
          <a:xfrm>
            <a:off x="5889175" y="1404257"/>
            <a:ext cx="0" cy="423454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97045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RFP360 Colors">
      <a:dk1>
        <a:srgbClr val="333333"/>
      </a:dk1>
      <a:lt1>
        <a:srgbClr val="FFFFFF"/>
      </a:lt1>
      <a:dk2>
        <a:srgbClr val="416AA9"/>
      </a:dk2>
      <a:lt2>
        <a:srgbClr val="FFFFFF"/>
      </a:lt2>
      <a:accent1>
        <a:srgbClr val="416AA9"/>
      </a:accent1>
      <a:accent2>
        <a:srgbClr val="FF671D"/>
      </a:accent2>
      <a:accent3>
        <a:srgbClr val="F4A700"/>
      </a:accent3>
      <a:accent4>
        <a:srgbClr val="00B5E2"/>
      </a:accent4>
      <a:accent5>
        <a:srgbClr val="7353B9"/>
      </a:accent5>
      <a:accent6>
        <a:srgbClr val="78BD20"/>
      </a:accent6>
      <a:hlink>
        <a:srgbClr val="416AA9"/>
      </a:hlink>
      <a:folHlink>
        <a:srgbClr val="00B5E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5481</TotalTime>
  <Words>6</Words>
  <Application>Microsoft Macintosh PowerPoint</Application>
  <PresentationFormat>Widescreen</PresentationFormat>
  <Paragraphs>4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Gibson</vt:lpstr>
      <vt:lpstr>Calibri</vt:lpstr>
      <vt:lpstr>Arial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Marketing Team Transition Info</dc:title>
  <dc:creator>Barri Horn</dc:creator>
  <cp:lastModifiedBy>Audrey Kuether</cp:lastModifiedBy>
  <cp:revision>94</cp:revision>
  <dcterms:created xsi:type="dcterms:W3CDTF">2019-08-08T13:29:39Z</dcterms:created>
  <dcterms:modified xsi:type="dcterms:W3CDTF">2019-12-09T14:29:45Z</dcterms:modified>
</cp:coreProperties>
</file>